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68" r:id="rId5"/>
    <p:sldId id="269" r:id="rId6"/>
    <p:sldId id="260" r:id="rId7"/>
    <p:sldId id="261" r:id="rId8"/>
    <p:sldId id="270" r:id="rId9"/>
    <p:sldId id="271" r:id="rId10"/>
    <p:sldId id="272" r:id="rId1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599" autoAdjust="0"/>
  </p:normalViewPr>
  <p:slideViewPr>
    <p:cSldViewPr>
      <p:cViewPr varScale="1">
        <p:scale>
          <a:sx n="74" d="100"/>
          <a:sy n="74" d="100"/>
        </p:scale>
        <p:origin x="246" y="60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5/20/2019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5/20/2019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5/20/2019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5/20/2019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5/20/2019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5/20/2019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5/20/2019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5/20/2019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5/20/2019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5/20/2019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5/20/2019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5/20/2019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5/20/2019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012" y="1905000"/>
            <a:ext cx="9829799" cy="2667000"/>
          </a:xfrm>
        </p:spPr>
        <p:txBody>
          <a:bodyPr/>
          <a:lstStyle/>
          <a:p>
            <a:r>
              <a:rPr lang="en-US" sz="4800" dirty="0" smtClean="0"/>
              <a:t>Is there a relationship between a pitcher’s Earned Run Average (ERA) and the number of strikeouts?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Sample Presentation – Mr. Linden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1522413" y="1905000"/>
            <a:ext cx="9524999" cy="4267200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7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76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In conclusion there does not seem to be a very good relationship between a pitcher’s ERA and the number of strike outs.</a:t>
            </a:r>
          </a:p>
          <a:p>
            <a:r>
              <a:rPr lang="en-US" sz="3200" dirty="0" smtClean="0"/>
              <a:t>On average a pitcher has an approximately </a:t>
            </a:r>
            <a:r>
              <a:rPr lang="en-US" sz="3200" dirty="0" smtClean="0"/>
              <a:t>3.91 ERA with around 90 strikeouts. </a:t>
            </a:r>
          </a:p>
        </p:txBody>
      </p:sp>
    </p:spTree>
    <p:extLst>
      <p:ext uri="{BB962C8B-B14F-4D97-AF65-F5344CB8AC3E}">
        <p14:creationId xmlns:p14="http://schemas.microsoft.com/office/powerpoint/2010/main" val="14324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Population includes all major league pitchers from the 2018 baseball regular season.  Pitchers needed to pitch at least 50 innings to be included in the list.</a:t>
            </a:r>
            <a:endParaRPr lang="en-US" sz="3200" dirty="0"/>
          </a:p>
          <a:p>
            <a:r>
              <a:rPr lang="en-US" sz="3200" dirty="0" smtClean="0"/>
              <a:t>The population includes both starting pitchers and relievers.</a:t>
            </a:r>
            <a:endParaRPr lang="en-US" sz="3200" dirty="0"/>
          </a:p>
          <a:p>
            <a:r>
              <a:rPr lang="en-US" sz="3200" dirty="0" smtClean="0"/>
              <a:t>My sample consisted of 30 pitchers.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of Data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Independent Variable is a pitcher’s Earned Run Average (ERA).  Earned run average </a:t>
            </a:r>
            <a:r>
              <a:rPr lang="en-US" sz="2800" dirty="0"/>
              <a:t>is calculated </a:t>
            </a:r>
            <a:r>
              <a:rPr lang="en-US" sz="2800" dirty="0" smtClean="0"/>
              <a:t>by </a:t>
            </a:r>
            <a:r>
              <a:rPr lang="en-US" sz="2800" dirty="0"/>
              <a:t>dividing the number of earned runs allowed by the number of innings pitched and multiplying by nine</a:t>
            </a:r>
            <a:r>
              <a:rPr lang="en-US" sz="2800" dirty="0" smtClean="0"/>
              <a:t>.  </a:t>
            </a:r>
          </a:p>
          <a:p>
            <a:pPr lvl="1"/>
            <a:r>
              <a:rPr lang="en-US" sz="2400" dirty="0" smtClean="0"/>
              <a:t>This is a Numerical – Continuous statistic.</a:t>
            </a:r>
          </a:p>
          <a:p>
            <a:r>
              <a:rPr lang="en-US" sz="2800" dirty="0" smtClean="0"/>
              <a:t>Dependent Variable is a pitchers number of Strikeouts.  </a:t>
            </a:r>
          </a:p>
          <a:p>
            <a:pPr lvl="1"/>
            <a:r>
              <a:rPr lang="en-US" sz="2400" dirty="0" smtClean="0"/>
              <a:t>This is a Numerical – Discrete statistic.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6580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Technique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9524999" cy="4267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 used a Simple Random Sample technique to collect my data.</a:t>
            </a:r>
          </a:p>
          <a:p>
            <a:r>
              <a:rPr lang="en-US" sz="2800" dirty="0" smtClean="0"/>
              <a:t>I went to MLB.com and selected Stats. I made sure to use the 2018 regular season. I selected pitchers only and selected pitching statistics. I sorted the statistics based on IP and organized the list from greatest to least.</a:t>
            </a:r>
          </a:p>
          <a:p>
            <a:r>
              <a:rPr lang="en-US" sz="2800" dirty="0" smtClean="0"/>
              <a:t>I used a random number generator to create a sequence of 30 numbers.</a:t>
            </a:r>
          </a:p>
          <a:p>
            <a:r>
              <a:rPr lang="en-US" sz="2800" dirty="0" smtClean="0"/>
              <a:t>I used those numbers to record each players name, team, ERA, and strikeouts.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373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Table 				</a:t>
            </a:r>
            <a:r>
              <a:rPr lang="en-US" sz="2000" dirty="0" smtClean="0"/>
              <a:t>Collected May, 16, 2019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2414" y="1295400"/>
            <a:ext cx="9888536" cy="5393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55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Scatterplot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612" y="1524000"/>
            <a:ext cx="8534400" cy="519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15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Pearson’s Correlation Coefficient </a:t>
            </a:r>
            <a:r>
              <a:rPr lang="en-US" i="1" dirty="0" smtClean="0"/>
              <a:t>R</a:t>
            </a:r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1522413" y="1905000"/>
            <a:ext cx="9524999" cy="4267200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7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76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The correlation coefficient for the data: </a:t>
            </a:r>
            <a:r>
              <a:rPr lang="en-US" sz="3200" i="1" dirty="0" smtClean="0"/>
              <a:t>R</a:t>
            </a:r>
            <a:r>
              <a:rPr lang="en-US" sz="3200" dirty="0" smtClean="0"/>
              <a:t> = -0.376</a:t>
            </a:r>
          </a:p>
          <a:p>
            <a:r>
              <a:rPr lang="en-US" sz="3200" dirty="0" smtClean="0"/>
              <a:t>This indicates that there is a moderately weak, </a:t>
            </a:r>
            <a:r>
              <a:rPr lang="en-US" sz="3200" dirty="0" smtClean="0"/>
              <a:t>relationship </a:t>
            </a:r>
            <a:r>
              <a:rPr lang="en-US" sz="3200" dirty="0" smtClean="0"/>
              <a:t>between a player’s ERA and number of strikeouts</a:t>
            </a:r>
            <a:r>
              <a:rPr lang="en-US" sz="3200" dirty="0" smtClean="0"/>
              <a:t>.</a:t>
            </a:r>
          </a:p>
          <a:p>
            <a:r>
              <a:rPr lang="en-US" sz="3200" dirty="0"/>
              <a:t>The relationship  is negative, which makes sense, for the study.  The lower the pitcher’s ERA is the more strike outs he has thrown.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1589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Line of Fit &amp; Coefficient of Determination</a:t>
            </a:r>
            <a:endParaRPr lang="en-US" sz="2800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1522413" y="1905000"/>
            <a:ext cx="4571999" cy="4267200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7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76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The Line of Best Fit: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The y-intercept relates to the number of strikeouts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094413" y="1901780"/>
            <a:ext cx="5029199" cy="4267200"/>
          </a:xfrm>
          <a:prstGeom prst="rect">
            <a:avLst/>
          </a:prstGeom>
        </p:spPr>
        <p:txBody>
          <a:bodyPr/>
          <a:lstStyle>
            <a:lvl1pPr marL="274320" indent="-27432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6072" indent="-27432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4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3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18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476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Consolas" pitchFamily="49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76272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SzPct val="100000"/>
              <a:buFont typeface="Arial" pitchFamily="34" charset="0"/>
              <a:buChar char="▪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Coefficient of Determination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This indicates that only 14% of the variation in the data can be explained by the line of fit.</a:t>
            </a:r>
          </a:p>
          <a:p>
            <a:r>
              <a:rPr lang="en-US" sz="2800" dirty="0" smtClean="0"/>
              <a:t>This would not be a good model to predict future behaviors.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387" y="2590800"/>
            <a:ext cx="3448050" cy="5619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6012" y="2590800"/>
            <a:ext cx="1905000" cy="623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99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Descriptive Statistics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48540"/>
              </p:ext>
            </p:extLst>
          </p:nvPr>
        </p:nvGraphicFramePr>
        <p:xfrm>
          <a:off x="1141412" y="2057400"/>
          <a:ext cx="10134597" cy="303276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787012"/>
                <a:gridCol w="3842385"/>
                <a:gridCol w="3505200"/>
              </a:tblGrid>
              <a:tr h="57150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Earned Run</a:t>
                      </a:r>
                      <a:r>
                        <a:rPr lang="en-US" sz="2800" baseline="0" dirty="0" smtClean="0"/>
                        <a:t> Average (ERA)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Strikeouts</a:t>
                      </a:r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Mean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3.917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90</a:t>
                      </a:r>
                      <a:endParaRPr lang="en-US" sz="2800" dirty="0"/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St. Deviation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1.11197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41.40129</a:t>
                      </a:r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Confidence Interval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3.519 &lt; mu &lt; 4.315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75.185 &lt; mu</a:t>
                      </a:r>
                      <a:r>
                        <a:rPr lang="en-US" sz="2800" baseline="0" dirty="0" smtClean="0"/>
                        <a:t> &lt; 104.815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706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713</TotalTime>
  <Words>409</Words>
  <Application>Microsoft Office PowerPoint</Application>
  <PresentationFormat>Custom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Consolas</vt:lpstr>
      <vt:lpstr>Corbel</vt:lpstr>
      <vt:lpstr>Chalkboard 16x9</vt:lpstr>
      <vt:lpstr>Is there a relationship between a pitcher’s Earned Run Average (ERA) and the number of strikeouts?</vt:lpstr>
      <vt:lpstr>Population</vt:lpstr>
      <vt:lpstr>Description of Data </vt:lpstr>
      <vt:lpstr>Sampling Technique</vt:lpstr>
      <vt:lpstr>Data Table     Collected May, 16, 2019</vt:lpstr>
      <vt:lpstr>Scatterplot</vt:lpstr>
      <vt:lpstr>Pearson’s Correlation Coefficient R</vt:lpstr>
      <vt:lpstr>Line of Fit &amp; Coefficient of Determination</vt:lpstr>
      <vt:lpstr>Descriptive Statistics</vt:lpstr>
      <vt:lpstr>Conclusion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there a relationship between a pitcher’s Earned Run Average (ERA) and the number of strikeouts?</dc:title>
  <dc:creator>MONET</dc:creator>
  <cp:lastModifiedBy>MONET</cp:lastModifiedBy>
  <cp:revision>10</cp:revision>
  <dcterms:created xsi:type="dcterms:W3CDTF">2019-05-16T14:26:25Z</dcterms:created>
  <dcterms:modified xsi:type="dcterms:W3CDTF">2019-05-20T14:00:27Z</dcterms:modified>
</cp:coreProperties>
</file>